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10/14/2022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pp.uesc.br/sic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1154892" y="2162536"/>
            <a:ext cx="7087223" cy="2468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300" b="1" dirty="0">
                <a:solidFill>
                  <a:srgbClr val="1E5A34"/>
                </a:solidFill>
              </a:rPr>
              <a:t>Título do trabalho (</a:t>
            </a:r>
            <a:r>
              <a:rPr lang="pt-BR" sz="43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43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4300" b="1" dirty="0">
                <a:solidFill>
                  <a:srgbClr val="1E5A34"/>
                </a:solidFill>
              </a:rPr>
              <a:t>corpo 32</a:t>
            </a:r>
            <a:r>
              <a:rPr lang="pt-BR" sz="4300" b="1" dirty="0" smtClean="0">
                <a:solidFill>
                  <a:srgbClr val="1E5A34"/>
                </a:solidFill>
              </a:rPr>
              <a:t>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000" b="1" dirty="0" smtClean="0">
                <a:solidFill>
                  <a:srgbClr val="1E5A34"/>
                </a:solidFill>
                <a:latin typeface="+mn-lt"/>
              </a:rPr>
              <a:t>Id (</a:t>
            </a:r>
            <a:r>
              <a:rPr lang="pt-BR" sz="4000" b="1" dirty="0" err="1" smtClean="0">
                <a:solidFill>
                  <a:srgbClr val="1E5A34"/>
                </a:solidFill>
                <a:latin typeface="+mn-lt"/>
              </a:rPr>
              <a:t>Calibri</a:t>
            </a:r>
            <a:r>
              <a:rPr lang="pt-BR" sz="4000" b="1" dirty="0" smtClean="0">
                <a:solidFill>
                  <a:srgbClr val="1E5A34"/>
                </a:solidFill>
                <a:latin typeface="+mn-lt"/>
              </a:rPr>
              <a:t> – corpo 30)</a:t>
            </a:r>
            <a:r>
              <a:rPr lang="pt-BR" sz="4000" b="1" dirty="0">
                <a:solidFill>
                  <a:srgbClr val="1E5A34"/>
                </a:solidFill>
                <a:latin typeface="+mn-lt"/>
              </a:rPr>
              <a:t/>
            </a:r>
            <a:br>
              <a:rPr lang="pt-BR" sz="4000" b="1" dirty="0">
                <a:solidFill>
                  <a:srgbClr val="1E5A34"/>
                </a:solidFill>
                <a:latin typeface="+mn-lt"/>
              </a:rPr>
            </a:br>
            <a:r>
              <a:rPr lang="pt-BR" sz="3600" b="1" dirty="0">
                <a:solidFill>
                  <a:srgbClr val="1E5A34"/>
                </a:solidFill>
              </a:rPr>
              <a:t/>
            </a: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3200" b="1" dirty="0">
                <a:solidFill>
                  <a:srgbClr val="1E5A34"/>
                </a:solidFill>
              </a:rPr>
              <a:t>Nome </a:t>
            </a:r>
            <a:r>
              <a:rPr lang="pt-BR" sz="3200" b="1" dirty="0" smtClean="0">
                <a:solidFill>
                  <a:srgbClr val="1E5A34"/>
                </a:solidFill>
              </a:rPr>
              <a:t>do(a) autor(a) </a:t>
            </a:r>
            <a:r>
              <a:rPr lang="pt-BR" sz="3200" b="1" dirty="0">
                <a:solidFill>
                  <a:srgbClr val="1E5A34"/>
                </a:solidFill>
              </a:rPr>
              <a:t>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7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200" b="1" dirty="0">
                <a:solidFill>
                  <a:srgbClr val="1E5A34"/>
                </a:solidFill>
              </a:rPr>
              <a:t>Nome </a:t>
            </a:r>
            <a:r>
              <a:rPr lang="pt-BR" sz="3200" b="1" dirty="0" smtClean="0">
                <a:solidFill>
                  <a:srgbClr val="1E5A34"/>
                </a:solidFill>
              </a:rPr>
              <a:t>do(a) orientador(a) </a:t>
            </a:r>
            <a:r>
              <a:rPr lang="pt-BR" sz="3200" b="1" dirty="0">
                <a:solidFill>
                  <a:srgbClr val="1E5A34"/>
                </a:solidFill>
              </a:rPr>
              <a:t>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  <a:br>
              <a:rPr lang="pt-BR" sz="3200" b="1" dirty="0">
                <a:solidFill>
                  <a:srgbClr val="1E5A34"/>
                </a:solidFill>
              </a:rPr>
            </a:br>
            <a:r>
              <a:rPr lang="pt-BR" sz="2700" b="1" dirty="0">
                <a:solidFill>
                  <a:srgbClr val="1E5A34"/>
                </a:solidFill>
              </a:rPr>
              <a:t/>
            </a: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8" y="412644"/>
            <a:ext cx="7087223" cy="1156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b="0" i="0" dirty="0" smtClean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9º 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Simpósio de Ensino, Extensão, Inovação e Pesquisa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pt-BR" sz="2000" b="0" i="0" dirty="0" smtClean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28° 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Seminário de Iniciação Científica </a:t>
            </a:r>
            <a:endParaRPr lang="pt-BR" sz="2000" b="0" i="0" dirty="0" smtClean="0">
              <a:effectLst/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Book Antiqua" panose="02040602050305030304" pitchFamily="18" charset="0"/>
                <a:cs typeface="Calibri" panose="020F0502020204030204" pitchFamily="34" charset="0"/>
              </a:rPr>
              <a:t>8 a 11 de novembro de 2022</a:t>
            </a:r>
            <a:endParaRPr lang="pt-BR" sz="2000" b="0" i="0" dirty="0">
              <a:effectLst/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6" y="4863426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Programa: Extensão, Ensino ou Pesquisa (escolher) –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-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Bolsa (inserir, se for o caso) -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– Corpo 20)</a:t>
            </a:r>
            <a:br>
              <a:rPr lang="pt-BR" sz="2000" b="1" dirty="0">
                <a:solidFill>
                  <a:srgbClr val="1E5A34"/>
                </a:solidFill>
              </a:rPr>
            </a:br>
            <a:r>
              <a:rPr lang="pt-BR" sz="2000" b="1" dirty="0">
                <a:solidFill>
                  <a:srgbClr val="1E5A34"/>
                </a:solidFill>
              </a:rPr>
              <a:t/>
            </a: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0" y="1543821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10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7" y="6120564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/>
            </a:r>
            <a:br>
              <a:rPr lang="pt-BR" sz="2000" b="1" dirty="0">
                <a:solidFill>
                  <a:srgbClr val="1E5A34"/>
                </a:solidFill>
              </a:rPr>
            </a:br>
            <a:r>
              <a:rPr lang="pt-BR" sz="2000" b="1" dirty="0">
                <a:solidFill>
                  <a:srgbClr val="1E5A34"/>
                </a:solidFill>
              </a:rPr>
              <a:t/>
            </a: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69927" y="5742556"/>
            <a:ext cx="8050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Informe, quando couber, a autorização legal para execução da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pesquisa </a:t>
            </a:r>
          </a:p>
          <a:p>
            <a:r>
              <a:rPr lang="pt-BR" b="1" dirty="0" smtClean="0">
                <a:solidFill>
                  <a:srgbClr val="1E5A34"/>
                </a:solidFill>
              </a:rPr>
              <a:t>- </a:t>
            </a:r>
            <a:r>
              <a:rPr lang="pt-BR" b="1" dirty="0">
                <a:solidFill>
                  <a:srgbClr val="1E5A34"/>
                </a:solidFill>
              </a:rPr>
              <a:t>(</a:t>
            </a:r>
            <a:r>
              <a:rPr lang="pt-BR" b="1" dirty="0" err="1">
                <a:solidFill>
                  <a:srgbClr val="1E5A34"/>
                </a:solidFill>
              </a:rPr>
              <a:t>Calibri</a:t>
            </a:r>
            <a:r>
              <a:rPr lang="pt-BR" b="1" dirty="0">
                <a:solidFill>
                  <a:srgbClr val="1E5A34"/>
                </a:solidFill>
              </a:rPr>
              <a:t> – Corpo </a:t>
            </a:r>
            <a:r>
              <a:rPr lang="pt-BR" b="1" dirty="0" smtClean="0">
                <a:solidFill>
                  <a:srgbClr val="1E5A34"/>
                </a:solidFill>
              </a:rPr>
              <a:t>18)</a:t>
            </a:r>
            <a:r>
              <a:rPr lang="pt-BR" b="1" dirty="0">
                <a:solidFill>
                  <a:srgbClr val="1E5A34"/>
                </a:solidFill>
              </a:rPr>
              <a:t/>
            </a:r>
            <a:br>
              <a:rPr lang="pt-BR" b="1" dirty="0">
                <a:solidFill>
                  <a:srgbClr val="1E5A34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936977" y="2967335"/>
            <a:ext cx="71797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Atentar para as normas para elaboração da apresentação na página do evento (</a:t>
            </a:r>
            <a:r>
              <a:rPr lang="pt-BR" sz="2800" u="sng" dirty="0">
                <a:hlinkClick r:id="rId5"/>
              </a:rPr>
              <a:t>https://propp.uesc.br/sic/</a:t>
            </a:r>
            <a:r>
              <a:rPr lang="pt-BR" sz="2800" dirty="0"/>
              <a:t>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 smtClean="0"/>
          </a:p>
          <a:p>
            <a:pPr algn="ctr"/>
            <a:endParaRPr lang="pt-BR" sz="32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193</Words>
  <Application>Microsoft Office PowerPoint</Application>
  <PresentationFormat>Apresentação na tela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Times New Roman</vt:lpstr>
      <vt:lpstr>Verdana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ROSENIRA SERPA DA CRUZ</cp:lastModifiedBy>
  <cp:revision>46</cp:revision>
  <dcterms:created xsi:type="dcterms:W3CDTF">2017-04-26T11:50:38Z</dcterms:created>
  <dcterms:modified xsi:type="dcterms:W3CDTF">2022-10-14T17:54:12Z</dcterms:modified>
</cp:coreProperties>
</file>