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58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5440ADDB-99AE-472B-9EF4-68DE8EF0D7EA}">
          <p14:sldIdLst>
            <p14:sldId id="262"/>
            <p14:sldId id="258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554" y="90"/>
      </p:cViewPr>
      <p:guideLst>
        <p:guide orient="horz" pos="2160"/>
        <p:guide pos="290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C6E3A-1808-514C-B36E-F0B930A42E85}" type="datetimeFigureOut">
              <a:rPr lang="en-US" smtClean="0"/>
              <a:t>10/14/2022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DB67E-CBB7-524E-BD6A-7DF156FCF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98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DB67E-CBB7-524E-BD6A-7DF156FCF838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104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DB67E-CBB7-524E-BD6A-7DF156FCF838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192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DB67E-CBB7-524E-BD6A-7DF156FCF838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1283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DB67E-CBB7-524E-BD6A-7DF156FCF838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50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52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66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916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8968"/>
            <a:ext cx="9144000" cy="316997"/>
          </a:xfrm>
          <a:prstGeom prst="rect">
            <a:avLst/>
          </a:prstGeom>
        </p:spPr>
      </p:pic>
      <p:sp>
        <p:nvSpPr>
          <p:cNvPr id="9" name="Shape 111"/>
          <p:cNvSpPr txBox="1">
            <a:spLocks/>
          </p:cNvSpPr>
          <p:nvPr userDrawn="1"/>
        </p:nvSpPr>
        <p:spPr>
          <a:xfrm>
            <a:off x="8271529" y="6517334"/>
            <a:ext cx="505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pt-BR" b="0" smtClean="0">
                <a:solidFill>
                  <a:schemeClr val="bg1"/>
                </a:solidFill>
              </a:rPr>
              <a:pPr/>
              <a:t>‹nº›</a:t>
            </a:fld>
            <a:endParaRPr lang="pt-BR" b="0" dirty="0">
              <a:solidFill>
                <a:schemeClr val="bg1"/>
              </a:solidFill>
            </a:endParaRPr>
          </a:p>
        </p:txBody>
      </p:sp>
      <p:sp>
        <p:nvSpPr>
          <p:cNvPr id="2" name="Retângulo 1"/>
          <p:cNvSpPr/>
          <p:nvPr userDrawn="1"/>
        </p:nvSpPr>
        <p:spPr>
          <a:xfrm>
            <a:off x="0" y="0"/>
            <a:ext cx="9144000" cy="563558"/>
          </a:xfrm>
          <a:prstGeom prst="rect">
            <a:avLst/>
          </a:prstGeom>
          <a:solidFill>
            <a:srgbClr val="1E5A34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 descr="Uma imagem contendo desenho, placar&#10;&#10;Descrição gerada automaticamente">
            <a:extLst>
              <a:ext uri="{FF2B5EF4-FFF2-40B4-BE49-F238E27FC236}">
                <a16:creationId xmlns:a16="http://schemas.microsoft.com/office/drawing/2014/main" id="{FAFDA639-9F1E-4954-A65B-2BFAB81EF2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38949" y="694859"/>
            <a:ext cx="1374818" cy="48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182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8968"/>
            <a:ext cx="9144000" cy="316997"/>
          </a:xfrm>
          <a:prstGeom prst="rect">
            <a:avLst/>
          </a:prstGeom>
        </p:spPr>
      </p:pic>
      <p:sp>
        <p:nvSpPr>
          <p:cNvPr id="9" name="Shape 111"/>
          <p:cNvSpPr txBox="1">
            <a:spLocks/>
          </p:cNvSpPr>
          <p:nvPr userDrawn="1"/>
        </p:nvSpPr>
        <p:spPr>
          <a:xfrm>
            <a:off x="8271529" y="6517334"/>
            <a:ext cx="505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CB4B4D-7CA3-9044-876B-883B54F8677D}" type="slidenum">
              <a:rPr lang="pt-BR" b="0" smtClean="0">
                <a:solidFill>
                  <a:schemeClr val="bg1"/>
                </a:solidFill>
              </a:rPr>
              <a:pPr/>
              <a:t>‹nº›</a:t>
            </a:fld>
            <a:endParaRPr lang="pt-BR" b="0" dirty="0">
              <a:solidFill>
                <a:schemeClr val="bg1"/>
              </a:solidFill>
            </a:endParaRPr>
          </a:p>
        </p:txBody>
      </p:sp>
      <p:sp>
        <p:nvSpPr>
          <p:cNvPr id="2" name="Retângulo 1"/>
          <p:cNvSpPr/>
          <p:nvPr userDrawn="1"/>
        </p:nvSpPr>
        <p:spPr>
          <a:xfrm>
            <a:off x="0" y="0"/>
            <a:ext cx="9144000" cy="563558"/>
          </a:xfrm>
          <a:prstGeom prst="rect">
            <a:avLst/>
          </a:prstGeom>
          <a:solidFill>
            <a:srgbClr val="1E5A34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53886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30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53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69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71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33674" y="6484520"/>
            <a:ext cx="2133600" cy="365125"/>
          </a:xfrm>
        </p:spPr>
        <p:txBody>
          <a:bodyPr/>
          <a:lstStyle>
            <a:lvl1pPr>
              <a:defRPr b="1"/>
            </a:lvl1pPr>
          </a:lstStyle>
          <a:p>
            <a:fld id="{3D7938EF-E5CB-A04B-8617-93868569A6A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535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55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20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7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24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ropp.uesc.br/sic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8"/>
          <p:cNvSpPr txBox="1">
            <a:spLocks/>
          </p:cNvSpPr>
          <p:nvPr/>
        </p:nvSpPr>
        <p:spPr>
          <a:xfrm>
            <a:off x="1154892" y="2162536"/>
            <a:ext cx="7087223" cy="2468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4300" b="1" dirty="0">
                <a:solidFill>
                  <a:srgbClr val="1E5A34"/>
                </a:solidFill>
              </a:rPr>
              <a:t>Título do trabalho (</a:t>
            </a:r>
            <a:r>
              <a:rPr lang="pt-BR" sz="4300" b="1" dirty="0" err="1">
                <a:solidFill>
                  <a:srgbClr val="1E5A34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Calibri</a:t>
            </a:r>
            <a:r>
              <a:rPr lang="pt-BR" sz="4300" b="1" dirty="0">
                <a:solidFill>
                  <a:srgbClr val="1E5A34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- </a:t>
            </a:r>
            <a:r>
              <a:rPr lang="pt-BR" sz="4300" b="1" dirty="0">
                <a:solidFill>
                  <a:srgbClr val="1E5A34"/>
                </a:solidFill>
              </a:rPr>
              <a:t>corpo 32</a:t>
            </a:r>
            <a:r>
              <a:rPr lang="pt-BR" sz="4300" b="1" dirty="0" smtClean="0">
                <a:solidFill>
                  <a:srgbClr val="1E5A34"/>
                </a:solidFill>
              </a:rPr>
              <a:t>)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4000" b="1" dirty="0" smtClean="0">
                <a:solidFill>
                  <a:srgbClr val="1E5A34"/>
                </a:solidFill>
                <a:latin typeface="+mn-lt"/>
              </a:rPr>
              <a:t>Id (</a:t>
            </a:r>
            <a:r>
              <a:rPr lang="pt-BR" sz="4000" b="1" dirty="0" err="1" smtClean="0">
                <a:solidFill>
                  <a:srgbClr val="1E5A34"/>
                </a:solidFill>
                <a:latin typeface="+mn-lt"/>
              </a:rPr>
              <a:t>Calibri</a:t>
            </a:r>
            <a:r>
              <a:rPr lang="pt-BR" sz="4000" b="1" dirty="0" smtClean="0">
                <a:solidFill>
                  <a:srgbClr val="1E5A34"/>
                </a:solidFill>
                <a:latin typeface="+mn-lt"/>
              </a:rPr>
              <a:t> – corpo 30)</a:t>
            </a:r>
            <a:r>
              <a:rPr lang="pt-BR" sz="4000" b="1" dirty="0">
                <a:solidFill>
                  <a:srgbClr val="1E5A34"/>
                </a:solidFill>
                <a:latin typeface="+mn-lt"/>
              </a:rPr>
              <a:t/>
            </a:r>
            <a:br>
              <a:rPr lang="pt-BR" sz="4000" b="1" dirty="0">
                <a:solidFill>
                  <a:srgbClr val="1E5A34"/>
                </a:solidFill>
                <a:latin typeface="+mn-lt"/>
              </a:rPr>
            </a:br>
            <a:r>
              <a:rPr lang="pt-BR" sz="3600" b="1" dirty="0">
                <a:solidFill>
                  <a:srgbClr val="1E5A34"/>
                </a:solidFill>
              </a:rPr>
              <a:t/>
            </a:r>
            <a:br>
              <a:rPr lang="pt-BR" sz="3600" b="1" dirty="0">
                <a:solidFill>
                  <a:srgbClr val="1E5A34"/>
                </a:solidFill>
              </a:rPr>
            </a:br>
            <a:r>
              <a:rPr lang="pt-BR" sz="3200" b="1" dirty="0">
                <a:solidFill>
                  <a:srgbClr val="1E5A34"/>
                </a:solidFill>
              </a:rPr>
              <a:t>Nome </a:t>
            </a:r>
            <a:r>
              <a:rPr lang="pt-BR" sz="3200" b="1" dirty="0" smtClean="0">
                <a:solidFill>
                  <a:srgbClr val="1E5A34"/>
                </a:solidFill>
              </a:rPr>
              <a:t>do(a) autor(a) </a:t>
            </a:r>
            <a:r>
              <a:rPr lang="pt-BR" sz="3200" b="1" dirty="0">
                <a:solidFill>
                  <a:srgbClr val="1E5A34"/>
                </a:solidFill>
              </a:rPr>
              <a:t>(</a:t>
            </a:r>
            <a:r>
              <a:rPr lang="pt-BR" sz="3200" b="1" dirty="0" err="1">
                <a:solidFill>
                  <a:srgbClr val="1E5A34"/>
                </a:solidFill>
              </a:rPr>
              <a:t>Calibri</a:t>
            </a:r>
            <a:r>
              <a:rPr lang="pt-BR" sz="3200" b="1" dirty="0">
                <a:solidFill>
                  <a:srgbClr val="1E5A34"/>
                </a:solidFill>
              </a:rPr>
              <a:t> – corpo 24)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sz="2700" b="1" dirty="0">
              <a:solidFill>
                <a:srgbClr val="1E5A34"/>
              </a:solidFill>
            </a:endParaRP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3200" b="1" dirty="0">
                <a:solidFill>
                  <a:srgbClr val="1E5A34"/>
                </a:solidFill>
              </a:rPr>
              <a:t>Nome </a:t>
            </a:r>
            <a:r>
              <a:rPr lang="pt-BR" sz="3200" b="1" dirty="0" smtClean="0">
                <a:solidFill>
                  <a:srgbClr val="1E5A34"/>
                </a:solidFill>
              </a:rPr>
              <a:t>do(a) orientador(a) </a:t>
            </a:r>
            <a:r>
              <a:rPr lang="pt-BR" sz="3200" b="1" dirty="0">
                <a:solidFill>
                  <a:srgbClr val="1E5A34"/>
                </a:solidFill>
              </a:rPr>
              <a:t>(</a:t>
            </a:r>
            <a:r>
              <a:rPr lang="pt-BR" sz="3200" b="1" dirty="0" err="1">
                <a:solidFill>
                  <a:srgbClr val="1E5A34"/>
                </a:solidFill>
              </a:rPr>
              <a:t>Calibri</a:t>
            </a:r>
            <a:r>
              <a:rPr lang="pt-BR" sz="3200" b="1" dirty="0">
                <a:solidFill>
                  <a:srgbClr val="1E5A34"/>
                </a:solidFill>
              </a:rPr>
              <a:t> – corpo 24)</a:t>
            </a:r>
            <a:br>
              <a:rPr lang="pt-BR" sz="3200" b="1" dirty="0">
                <a:solidFill>
                  <a:srgbClr val="1E5A34"/>
                </a:solidFill>
              </a:rPr>
            </a:br>
            <a:r>
              <a:rPr lang="pt-BR" sz="2700" b="1" dirty="0">
                <a:solidFill>
                  <a:srgbClr val="1E5A34"/>
                </a:solidFill>
              </a:rPr>
              <a:t/>
            </a:r>
            <a:br>
              <a:rPr lang="pt-BR" sz="2700" b="1" dirty="0">
                <a:solidFill>
                  <a:srgbClr val="1E5A34"/>
                </a:solidFill>
              </a:rPr>
            </a:br>
            <a:endParaRPr lang="pt-BR" sz="2700" b="1" dirty="0">
              <a:solidFill>
                <a:srgbClr val="1E5A34"/>
              </a:solidFill>
            </a:endParaRPr>
          </a:p>
        </p:txBody>
      </p:sp>
      <p:pic>
        <p:nvPicPr>
          <p:cNvPr id="6" name="Imagem 5" descr="Uma imagem contendo Forma&#10;&#10;Descrição gerada automaticamente">
            <a:extLst>
              <a:ext uri="{FF2B5EF4-FFF2-40B4-BE49-F238E27FC236}">
                <a16:creationId xmlns:a16="http://schemas.microsoft.com/office/drawing/2014/main" id="{DD486C4A-7048-464C-8F4C-BD18D15E7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89" y="465677"/>
            <a:ext cx="1068103" cy="1014698"/>
          </a:xfrm>
          <a:prstGeom prst="rect">
            <a:avLst/>
          </a:prstGeom>
        </p:spPr>
      </p:pic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A8CC11E8-EF8C-48EB-9831-7DE0AAE1D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388" y="412644"/>
            <a:ext cx="7087223" cy="11568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000" b="0" i="0" dirty="0" smtClean="0">
                <a:effectLst/>
                <a:latin typeface="Book Antiqua" panose="02040602050305030304" pitchFamily="18" charset="0"/>
                <a:cs typeface="Calibri" panose="020F0502020204030204" pitchFamily="34" charset="0"/>
              </a:rPr>
              <a:t>9º </a:t>
            </a:r>
            <a:r>
              <a:rPr lang="pt-BR" sz="2000" b="0" i="0" dirty="0">
                <a:effectLst/>
                <a:latin typeface="Book Antiqua" panose="02040602050305030304" pitchFamily="18" charset="0"/>
                <a:cs typeface="Calibri" panose="020F0502020204030204" pitchFamily="34" charset="0"/>
              </a:rPr>
              <a:t>Simpósio de Ensino, Extensão, Inovação e Pesquisa</a:t>
            </a:r>
          </a:p>
          <a:p>
            <a:pPr marL="0" indent="0" algn="ctr">
              <a:buNone/>
            </a:pPr>
            <a:r>
              <a:rPr lang="pt-BR" sz="2000" b="0" i="0" dirty="0">
                <a:effectLst/>
                <a:latin typeface="Book Antiqua" panose="02040602050305030304" pitchFamily="18" charset="0"/>
                <a:cs typeface="Calibri" panose="020F0502020204030204" pitchFamily="34" charset="0"/>
              </a:rPr>
              <a:t> </a:t>
            </a:r>
            <a:r>
              <a:rPr lang="pt-BR" sz="2000" b="0" i="0" dirty="0" smtClean="0">
                <a:effectLst/>
                <a:latin typeface="Book Antiqua" panose="02040602050305030304" pitchFamily="18" charset="0"/>
                <a:cs typeface="Calibri" panose="020F0502020204030204" pitchFamily="34" charset="0"/>
              </a:rPr>
              <a:t>28° </a:t>
            </a:r>
            <a:r>
              <a:rPr lang="pt-BR" sz="2000" b="0" i="0" dirty="0">
                <a:effectLst/>
                <a:latin typeface="Book Antiqua" panose="02040602050305030304" pitchFamily="18" charset="0"/>
                <a:cs typeface="Calibri" panose="020F0502020204030204" pitchFamily="34" charset="0"/>
              </a:rPr>
              <a:t>Seminário de Iniciação Científica </a:t>
            </a:r>
            <a:endParaRPr lang="pt-BR" sz="2000" b="0" i="0" dirty="0" smtClean="0">
              <a:effectLst/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t-BR" sz="2000" dirty="0" smtClean="0">
                <a:latin typeface="Book Antiqua" panose="02040602050305030304" pitchFamily="18" charset="0"/>
                <a:cs typeface="Calibri" panose="020F0502020204030204" pitchFamily="34" charset="0"/>
              </a:rPr>
              <a:t>8 a 11 de novembro de 2022</a:t>
            </a:r>
            <a:endParaRPr lang="pt-BR" sz="2000" b="0" i="0" dirty="0">
              <a:effectLst/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DA1B366-7B48-4FC0-96A8-B1891C2D9E71}"/>
              </a:ext>
            </a:extLst>
          </p:cNvPr>
          <p:cNvSpPr/>
          <p:nvPr/>
        </p:nvSpPr>
        <p:spPr>
          <a:xfrm>
            <a:off x="0" y="1020"/>
            <a:ext cx="9144000" cy="25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Picture 1" descr="C:\Users\dmlsilva\Dropbox\uesc_logo2.png">
            <a:extLst>
              <a:ext uri="{FF2B5EF4-FFF2-40B4-BE49-F238E27FC236}">
                <a16:creationId xmlns:a16="http://schemas.microsoft.com/office/drawing/2014/main" id="{9D54A785-E9A2-478B-9ECA-391411F13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5392" y="357891"/>
            <a:ext cx="845396" cy="1118935"/>
          </a:xfrm>
          <a:prstGeom prst="rect">
            <a:avLst/>
          </a:prstGeom>
          <a:noFill/>
        </p:spPr>
      </p:pic>
      <p:sp>
        <p:nvSpPr>
          <p:cNvPr id="16" name="Título 8">
            <a:extLst>
              <a:ext uri="{FF2B5EF4-FFF2-40B4-BE49-F238E27FC236}">
                <a16:creationId xmlns:a16="http://schemas.microsoft.com/office/drawing/2014/main" id="{40A47CAF-1702-4B7E-9FA5-13951F65EA73}"/>
              </a:ext>
            </a:extLst>
          </p:cNvPr>
          <p:cNvSpPr txBox="1">
            <a:spLocks/>
          </p:cNvSpPr>
          <p:nvPr/>
        </p:nvSpPr>
        <p:spPr>
          <a:xfrm>
            <a:off x="720606" y="4863426"/>
            <a:ext cx="7877483" cy="647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2000" b="1" dirty="0">
                <a:solidFill>
                  <a:srgbClr val="1E5A34"/>
                </a:solidFill>
              </a:rPr>
              <a:t>Programa: Extensão, Ensino ou Pesquisa (escolher) – (</a:t>
            </a:r>
            <a:r>
              <a:rPr lang="pt-BR" sz="2000" b="1" dirty="0" err="1">
                <a:solidFill>
                  <a:srgbClr val="1E5A34"/>
                </a:solidFill>
              </a:rPr>
              <a:t>Calibri</a:t>
            </a:r>
            <a:r>
              <a:rPr lang="pt-BR" sz="2000" b="1" dirty="0">
                <a:solidFill>
                  <a:srgbClr val="1E5A34"/>
                </a:solidFill>
              </a:rPr>
              <a:t> - Corpo 20)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2000" b="1" dirty="0">
                <a:solidFill>
                  <a:srgbClr val="1E5A34"/>
                </a:solidFill>
              </a:rPr>
              <a:t>Bolsa (inserir, se for o caso) - (</a:t>
            </a:r>
            <a:r>
              <a:rPr lang="pt-BR" sz="2000" b="1" dirty="0" err="1">
                <a:solidFill>
                  <a:srgbClr val="1E5A34"/>
                </a:solidFill>
              </a:rPr>
              <a:t>Calibri</a:t>
            </a:r>
            <a:r>
              <a:rPr lang="pt-BR" sz="2000" b="1" dirty="0">
                <a:solidFill>
                  <a:srgbClr val="1E5A34"/>
                </a:solidFill>
              </a:rPr>
              <a:t> – Corpo 20)</a:t>
            </a:r>
            <a:br>
              <a:rPr lang="pt-BR" sz="2000" b="1" dirty="0">
                <a:solidFill>
                  <a:srgbClr val="1E5A34"/>
                </a:solidFill>
              </a:rPr>
            </a:br>
            <a:r>
              <a:rPr lang="pt-BR" sz="2000" b="1" dirty="0">
                <a:solidFill>
                  <a:srgbClr val="1E5A34"/>
                </a:solidFill>
              </a:rPr>
              <a:t/>
            </a:r>
            <a:br>
              <a:rPr lang="pt-BR" sz="2000" b="1" dirty="0">
                <a:solidFill>
                  <a:srgbClr val="1E5A34"/>
                </a:solidFill>
              </a:rPr>
            </a:br>
            <a:endParaRPr lang="pt-BR" sz="2000" b="1" dirty="0">
              <a:solidFill>
                <a:srgbClr val="1E5A34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1073" y="1759918"/>
            <a:ext cx="4787530" cy="654032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l"/>
            <a:endParaRPr lang="pt-BR" sz="2400" dirty="0"/>
          </a:p>
        </p:txBody>
      </p:sp>
      <p:sp>
        <p:nvSpPr>
          <p:cNvPr id="7" name="Retângulo 6"/>
          <p:cNvSpPr/>
          <p:nvPr/>
        </p:nvSpPr>
        <p:spPr>
          <a:xfrm>
            <a:off x="0" y="1543821"/>
            <a:ext cx="9144001" cy="720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/>
            <a:endParaRPr lang="pt-BR" sz="2400" dirty="0"/>
          </a:p>
        </p:txBody>
      </p:sp>
      <p:sp>
        <p:nvSpPr>
          <p:cNvPr id="10" name="Título 8">
            <a:extLst>
              <a:ext uri="{FF2B5EF4-FFF2-40B4-BE49-F238E27FC236}">
                <a16:creationId xmlns:a16="http://schemas.microsoft.com/office/drawing/2014/main" id="{40A47CAF-1702-4B7E-9FA5-13951F65EA73}"/>
              </a:ext>
            </a:extLst>
          </p:cNvPr>
          <p:cNvSpPr txBox="1">
            <a:spLocks/>
          </p:cNvSpPr>
          <p:nvPr/>
        </p:nvSpPr>
        <p:spPr>
          <a:xfrm>
            <a:off x="720607" y="6120564"/>
            <a:ext cx="7877483" cy="647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2000" b="1" dirty="0">
                <a:solidFill>
                  <a:srgbClr val="1E5A34"/>
                </a:solidFill>
              </a:rPr>
              <a:t/>
            </a:r>
            <a:br>
              <a:rPr lang="pt-BR" sz="2000" b="1" dirty="0">
                <a:solidFill>
                  <a:srgbClr val="1E5A34"/>
                </a:solidFill>
              </a:rPr>
            </a:br>
            <a:r>
              <a:rPr lang="pt-BR" sz="2000" b="1" dirty="0">
                <a:solidFill>
                  <a:srgbClr val="1E5A34"/>
                </a:solidFill>
              </a:rPr>
              <a:t/>
            </a:r>
            <a:br>
              <a:rPr lang="pt-BR" sz="2000" b="1" dirty="0">
                <a:solidFill>
                  <a:srgbClr val="1E5A34"/>
                </a:solidFill>
              </a:rPr>
            </a:br>
            <a:endParaRPr lang="pt-BR" sz="2000" b="1" dirty="0">
              <a:solidFill>
                <a:srgbClr val="1E5A34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69927" y="5742556"/>
            <a:ext cx="80508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Informe, quando couber, a autorização legal para execução da </a:t>
            </a:r>
            <a:r>
              <a:rPr lang="pt-B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pesquisa </a:t>
            </a:r>
          </a:p>
          <a:p>
            <a:r>
              <a:rPr lang="pt-BR" b="1" dirty="0" smtClean="0">
                <a:solidFill>
                  <a:srgbClr val="1E5A34"/>
                </a:solidFill>
              </a:rPr>
              <a:t>- </a:t>
            </a:r>
            <a:r>
              <a:rPr lang="pt-BR" b="1" dirty="0">
                <a:solidFill>
                  <a:srgbClr val="1E5A34"/>
                </a:solidFill>
              </a:rPr>
              <a:t>(</a:t>
            </a:r>
            <a:r>
              <a:rPr lang="pt-BR" b="1" dirty="0" err="1">
                <a:solidFill>
                  <a:srgbClr val="1E5A34"/>
                </a:solidFill>
              </a:rPr>
              <a:t>Calibri</a:t>
            </a:r>
            <a:r>
              <a:rPr lang="pt-BR" b="1" dirty="0">
                <a:solidFill>
                  <a:srgbClr val="1E5A34"/>
                </a:solidFill>
              </a:rPr>
              <a:t> – Corpo </a:t>
            </a:r>
            <a:r>
              <a:rPr lang="pt-BR" b="1" dirty="0" smtClean="0">
                <a:solidFill>
                  <a:srgbClr val="1E5A34"/>
                </a:solidFill>
              </a:rPr>
              <a:t>18)</a:t>
            </a:r>
            <a:r>
              <a:rPr lang="pt-BR" b="1" dirty="0">
                <a:solidFill>
                  <a:srgbClr val="1E5A34"/>
                </a:solidFill>
              </a:rPr>
              <a:t/>
            </a:r>
            <a:br>
              <a:rPr lang="pt-BR" b="1" dirty="0">
                <a:solidFill>
                  <a:srgbClr val="1E5A34"/>
                </a:solidFill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874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871" y="676086"/>
            <a:ext cx="82094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1E5A34"/>
                </a:solidFill>
              </a:rPr>
              <a:t>Título em </a:t>
            </a:r>
            <a:r>
              <a:rPr lang="pt-BR" sz="2400" b="1" dirty="0" err="1">
                <a:solidFill>
                  <a:srgbClr val="1E5A34"/>
                </a:solidFill>
              </a:rPr>
              <a:t>Calibri</a:t>
            </a:r>
            <a:r>
              <a:rPr lang="pt-BR" sz="2400" b="1" dirty="0">
                <a:solidFill>
                  <a:srgbClr val="1E5A34"/>
                </a:solidFill>
              </a:rPr>
              <a:t> (corpo 24</a:t>
            </a:r>
            <a:r>
              <a:rPr lang="pt-BR" sz="2800" b="1" dirty="0">
                <a:solidFill>
                  <a:srgbClr val="1E5A34"/>
                </a:solidFill>
              </a:rPr>
              <a:t>)</a:t>
            </a:r>
          </a:p>
          <a:p>
            <a:endParaRPr lang="pt-BR" sz="2800" b="1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EB66513-DB33-48A5-9F37-1CFDE62333D5}"/>
              </a:ext>
            </a:extLst>
          </p:cNvPr>
          <p:cNvSpPr/>
          <p:nvPr/>
        </p:nvSpPr>
        <p:spPr>
          <a:xfrm>
            <a:off x="0" y="1022"/>
            <a:ext cx="9144000" cy="3225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Uma imagem contendo Forma&#10;&#10;Descrição gerada automaticamente">
            <a:extLst>
              <a:ext uri="{FF2B5EF4-FFF2-40B4-BE49-F238E27FC236}">
                <a16:creationId xmlns:a16="http://schemas.microsoft.com/office/drawing/2014/main" id="{85CD2AE3-5F04-46F8-B468-17EDCF694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92" y="450820"/>
            <a:ext cx="533479" cy="506805"/>
          </a:xfrm>
          <a:prstGeom prst="rect">
            <a:avLst/>
          </a:prstGeom>
        </p:spPr>
      </p:pic>
      <p:pic>
        <p:nvPicPr>
          <p:cNvPr id="9" name="Picture 1" descr="C:\Users\dmlsilva\Dropbox\uesc_logo2.png">
            <a:extLst>
              <a:ext uri="{FF2B5EF4-FFF2-40B4-BE49-F238E27FC236}">
                <a16:creationId xmlns:a16="http://schemas.microsoft.com/office/drawing/2014/main" id="{901734C2-252C-4042-B331-3B83B9D55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4789" y="453394"/>
            <a:ext cx="422245" cy="558868"/>
          </a:xfrm>
          <a:prstGeom prst="rect">
            <a:avLst/>
          </a:prstGeom>
          <a:noFill/>
        </p:spPr>
      </p:pic>
      <p:sp>
        <p:nvSpPr>
          <p:cNvPr id="15" name="Rectangle 1">
            <a:extLst>
              <a:ext uri="{FF2B5EF4-FFF2-40B4-BE49-F238E27FC236}">
                <a16:creationId xmlns:a16="http://schemas.microsoft.com/office/drawing/2014/main" id="{27459B51-528A-4708-B845-AC96FD7B0EA1}"/>
              </a:ext>
            </a:extLst>
          </p:cNvPr>
          <p:cNvSpPr/>
          <p:nvPr/>
        </p:nvSpPr>
        <p:spPr>
          <a:xfrm>
            <a:off x="508177" y="1630193"/>
            <a:ext cx="82094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Texto em </a:t>
            </a:r>
            <a:r>
              <a:rPr lang="pt-BR" sz="2400" dirty="0" err="1"/>
              <a:t>Calibri</a:t>
            </a:r>
            <a:r>
              <a:rPr lang="pt-BR" sz="2400" dirty="0"/>
              <a:t> (corpo 24 ou mínimo 20 máximo 28)</a:t>
            </a:r>
          </a:p>
          <a:p>
            <a:r>
              <a:rPr lang="pt-BR" sz="2400" dirty="0"/>
              <a:t>Figuras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  <p:sp>
        <p:nvSpPr>
          <p:cNvPr id="3" name="Retângulo 2"/>
          <p:cNvSpPr/>
          <p:nvPr/>
        </p:nvSpPr>
        <p:spPr>
          <a:xfrm>
            <a:off x="936977" y="2967335"/>
            <a:ext cx="71797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dirty="0"/>
              <a:t>Atentar para as normas para elaboração da apresentação na página do evento (</a:t>
            </a:r>
            <a:r>
              <a:rPr lang="pt-BR" sz="2800" u="sng" dirty="0">
                <a:hlinkClick r:id="rId5"/>
              </a:rPr>
              <a:t>https://propp.uesc.br/sic/</a:t>
            </a:r>
            <a:r>
              <a:rPr lang="pt-BR" sz="2800" dirty="0"/>
              <a:t>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12332522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871" y="676086"/>
            <a:ext cx="82094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1E5A34"/>
                </a:solidFill>
              </a:rPr>
              <a:t>Título em </a:t>
            </a:r>
            <a:r>
              <a:rPr lang="pt-BR" sz="2400" b="1" dirty="0" err="1">
                <a:solidFill>
                  <a:srgbClr val="1E5A34"/>
                </a:solidFill>
              </a:rPr>
              <a:t>Calibri</a:t>
            </a:r>
            <a:r>
              <a:rPr lang="pt-BR" sz="2400" b="1" dirty="0">
                <a:solidFill>
                  <a:srgbClr val="1E5A34"/>
                </a:solidFill>
              </a:rPr>
              <a:t> (corpo 24</a:t>
            </a:r>
            <a:r>
              <a:rPr lang="pt-BR" sz="2800" b="1" dirty="0">
                <a:solidFill>
                  <a:srgbClr val="1E5A34"/>
                </a:solidFill>
              </a:rPr>
              <a:t>)</a:t>
            </a:r>
          </a:p>
          <a:p>
            <a:endParaRPr lang="pt-BR" sz="2800" b="1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EB66513-DB33-48A5-9F37-1CFDE62333D5}"/>
              </a:ext>
            </a:extLst>
          </p:cNvPr>
          <p:cNvSpPr/>
          <p:nvPr/>
        </p:nvSpPr>
        <p:spPr>
          <a:xfrm>
            <a:off x="0" y="1022"/>
            <a:ext cx="9144000" cy="3225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Uma imagem contendo Forma&#10;&#10;Descrição gerada automaticamente">
            <a:extLst>
              <a:ext uri="{FF2B5EF4-FFF2-40B4-BE49-F238E27FC236}">
                <a16:creationId xmlns:a16="http://schemas.microsoft.com/office/drawing/2014/main" id="{85CD2AE3-5F04-46F8-B468-17EDCF694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92" y="450820"/>
            <a:ext cx="533479" cy="506805"/>
          </a:xfrm>
          <a:prstGeom prst="rect">
            <a:avLst/>
          </a:prstGeom>
        </p:spPr>
      </p:pic>
      <p:pic>
        <p:nvPicPr>
          <p:cNvPr id="9" name="Picture 1" descr="C:\Users\dmlsilva\Dropbox\uesc_logo2.png">
            <a:extLst>
              <a:ext uri="{FF2B5EF4-FFF2-40B4-BE49-F238E27FC236}">
                <a16:creationId xmlns:a16="http://schemas.microsoft.com/office/drawing/2014/main" id="{901734C2-252C-4042-B331-3B83B9D55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4789" y="453394"/>
            <a:ext cx="422245" cy="558868"/>
          </a:xfrm>
          <a:prstGeom prst="rect">
            <a:avLst/>
          </a:prstGeom>
          <a:noFill/>
        </p:spPr>
      </p:pic>
      <p:sp>
        <p:nvSpPr>
          <p:cNvPr id="15" name="Rectangle 1">
            <a:extLst>
              <a:ext uri="{FF2B5EF4-FFF2-40B4-BE49-F238E27FC236}">
                <a16:creationId xmlns:a16="http://schemas.microsoft.com/office/drawing/2014/main" id="{27459B51-528A-4708-B845-AC96FD7B0EA1}"/>
              </a:ext>
            </a:extLst>
          </p:cNvPr>
          <p:cNvSpPr/>
          <p:nvPr/>
        </p:nvSpPr>
        <p:spPr>
          <a:xfrm>
            <a:off x="508177" y="1630193"/>
            <a:ext cx="82094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Texto em </a:t>
            </a:r>
            <a:r>
              <a:rPr lang="pt-BR" sz="2400" dirty="0" err="1"/>
              <a:t>Calibri</a:t>
            </a:r>
            <a:r>
              <a:rPr lang="pt-BR" sz="2400" dirty="0"/>
              <a:t> (corpo 24 ou mínimo 20 máximo 28)</a:t>
            </a:r>
          </a:p>
          <a:p>
            <a:r>
              <a:rPr lang="pt-BR" sz="2400" dirty="0"/>
              <a:t>Figuras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9071331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871" y="676086"/>
            <a:ext cx="82094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1E5A34"/>
                </a:solidFill>
              </a:rPr>
              <a:t>Título em </a:t>
            </a:r>
            <a:r>
              <a:rPr lang="pt-BR" sz="2400" b="1" dirty="0" err="1">
                <a:solidFill>
                  <a:srgbClr val="1E5A34"/>
                </a:solidFill>
              </a:rPr>
              <a:t>Calibri</a:t>
            </a:r>
            <a:r>
              <a:rPr lang="pt-BR" sz="2400" b="1" dirty="0">
                <a:solidFill>
                  <a:srgbClr val="1E5A34"/>
                </a:solidFill>
              </a:rPr>
              <a:t> (corpo 24</a:t>
            </a:r>
            <a:r>
              <a:rPr lang="pt-BR" sz="2800" b="1" dirty="0">
                <a:solidFill>
                  <a:srgbClr val="1E5A34"/>
                </a:solidFill>
              </a:rPr>
              <a:t>)</a:t>
            </a:r>
          </a:p>
          <a:p>
            <a:endParaRPr lang="pt-BR" sz="2800" b="1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EB66513-DB33-48A5-9F37-1CFDE62333D5}"/>
              </a:ext>
            </a:extLst>
          </p:cNvPr>
          <p:cNvSpPr/>
          <p:nvPr/>
        </p:nvSpPr>
        <p:spPr>
          <a:xfrm>
            <a:off x="0" y="1022"/>
            <a:ext cx="9144000" cy="3225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Uma imagem contendo Forma&#10;&#10;Descrição gerada automaticamente">
            <a:extLst>
              <a:ext uri="{FF2B5EF4-FFF2-40B4-BE49-F238E27FC236}">
                <a16:creationId xmlns:a16="http://schemas.microsoft.com/office/drawing/2014/main" id="{85CD2AE3-5F04-46F8-B468-17EDCF694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92" y="450820"/>
            <a:ext cx="533479" cy="506805"/>
          </a:xfrm>
          <a:prstGeom prst="rect">
            <a:avLst/>
          </a:prstGeom>
        </p:spPr>
      </p:pic>
      <p:pic>
        <p:nvPicPr>
          <p:cNvPr id="9" name="Picture 1" descr="C:\Users\dmlsilva\Dropbox\uesc_logo2.png">
            <a:extLst>
              <a:ext uri="{FF2B5EF4-FFF2-40B4-BE49-F238E27FC236}">
                <a16:creationId xmlns:a16="http://schemas.microsoft.com/office/drawing/2014/main" id="{901734C2-252C-4042-B331-3B83B9D55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4789" y="453394"/>
            <a:ext cx="422245" cy="558868"/>
          </a:xfrm>
          <a:prstGeom prst="rect">
            <a:avLst/>
          </a:prstGeom>
          <a:noFill/>
        </p:spPr>
      </p:pic>
      <p:sp>
        <p:nvSpPr>
          <p:cNvPr id="15" name="Rectangle 1">
            <a:extLst>
              <a:ext uri="{FF2B5EF4-FFF2-40B4-BE49-F238E27FC236}">
                <a16:creationId xmlns:a16="http://schemas.microsoft.com/office/drawing/2014/main" id="{27459B51-528A-4708-B845-AC96FD7B0EA1}"/>
              </a:ext>
            </a:extLst>
          </p:cNvPr>
          <p:cNvSpPr/>
          <p:nvPr/>
        </p:nvSpPr>
        <p:spPr>
          <a:xfrm>
            <a:off x="508177" y="1630193"/>
            <a:ext cx="82094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Texto em </a:t>
            </a:r>
            <a:r>
              <a:rPr lang="pt-BR" sz="2400" dirty="0" err="1"/>
              <a:t>Calibri</a:t>
            </a:r>
            <a:r>
              <a:rPr lang="pt-BR" sz="2400" dirty="0"/>
              <a:t> (corpo 24 ou mínimo 20 máximo 28)</a:t>
            </a:r>
          </a:p>
          <a:p>
            <a:r>
              <a:rPr lang="pt-BR" sz="2400" dirty="0"/>
              <a:t>Figuras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5099973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871" y="676086"/>
            <a:ext cx="82094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1E5A34"/>
                </a:solidFill>
              </a:rPr>
              <a:t>Título em </a:t>
            </a:r>
            <a:r>
              <a:rPr lang="pt-BR" sz="2400" b="1" dirty="0" err="1">
                <a:solidFill>
                  <a:srgbClr val="1E5A34"/>
                </a:solidFill>
              </a:rPr>
              <a:t>Calibri</a:t>
            </a:r>
            <a:r>
              <a:rPr lang="pt-BR" sz="2400" b="1" dirty="0">
                <a:solidFill>
                  <a:srgbClr val="1E5A34"/>
                </a:solidFill>
              </a:rPr>
              <a:t> (corpo 24</a:t>
            </a:r>
            <a:r>
              <a:rPr lang="pt-BR" sz="2800" b="1" dirty="0">
                <a:solidFill>
                  <a:srgbClr val="1E5A34"/>
                </a:solidFill>
              </a:rPr>
              <a:t>)</a:t>
            </a:r>
          </a:p>
          <a:p>
            <a:endParaRPr lang="pt-BR" sz="2800" b="1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EB66513-DB33-48A5-9F37-1CFDE62333D5}"/>
              </a:ext>
            </a:extLst>
          </p:cNvPr>
          <p:cNvSpPr/>
          <p:nvPr/>
        </p:nvSpPr>
        <p:spPr>
          <a:xfrm>
            <a:off x="0" y="1022"/>
            <a:ext cx="9144000" cy="3225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Uma imagem contendo Forma&#10;&#10;Descrição gerada automaticamente">
            <a:extLst>
              <a:ext uri="{FF2B5EF4-FFF2-40B4-BE49-F238E27FC236}">
                <a16:creationId xmlns:a16="http://schemas.microsoft.com/office/drawing/2014/main" id="{85CD2AE3-5F04-46F8-B468-17EDCF694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92" y="450820"/>
            <a:ext cx="533479" cy="506805"/>
          </a:xfrm>
          <a:prstGeom prst="rect">
            <a:avLst/>
          </a:prstGeom>
        </p:spPr>
      </p:pic>
      <p:pic>
        <p:nvPicPr>
          <p:cNvPr id="9" name="Picture 1" descr="C:\Users\dmlsilva\Dropbox\uesc_logo2.png">
            <a:extLst>
              <a:ext uri="{FF2B5EF4-FFF2-40B4-BE49-F238E27FC236}">
                <a16:creationId xmlns:a16="http://schemas.microsoft.com/office/drawing/2014/main" id="{901734C2-252C-4042-B331-3B83B9D55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04789" y="453394"/>
            <a:ext cx="422245" cy="558868"/>
          </a:xfrm>
          <a:prstGeom prst="rect">
            <a:avLst/>
          </a:prstGeom>
          <a:noFill/>
        </p:spPr>
      </p:pic>
      <p:sp>
        <p:nvSpPr>
          <p:cNvPr id="15" name="Rectangle 1">
            <a:extLst>
              <a:ext uri="{FF2B5EF4-FFF2-40B4-BE49-F238E27FC236}">
                <a16:creationId xmlns:a16="http://schemas.microsoft.com/office/drawing/2014/main" id="{27459B51-528A-4708-B845-AC96FD7B0EA1}"/>
              </a:ext>
            </a:extLst>
          </p:cNvPr>
          <p:cNvSpPr/>
          <p:nvPr/>
        </p:nvSpPr>
        <p:spPr>
          <a:xfrm>
            <a:off x="508177" y="1630193"/>
            <a:ext cx="820946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Texto em </a:t>
            </a:r>
            <a:r>
              <a:rPr lang="pt-BR" sz="2400" dirty="0" err="1"/>
              <a:t>Calibri</a:t>
            </a:r>
            <a:r>
              <a:rPr lang="pt-BR" sz="2400" dirty="0"/>
              <a:t> (corpo 24 ou mínimo 20 máximo 28)</a:t>
            </a:r>
          </a:p>
          <a:p>
            <a:r>
              <a:rPr lang="pt-BR" sz="2400" dirty="0"/>
              <a:t>Figuras</a:t>
            </a:r>
          </a:p>
          <a:p>
            <a:endParaRPr lang="pt-BR" sz="2400" dirty="0" smtClean="0"/>
          </a:p>
          <a:p>
            <a:pPr algn="ctr"/>
            <a:endParaRPr lang="pt-BR" sz="32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7203124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ant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2400" dirty="0" smtClean="0"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193</Words>
  <Application>Microsoft Office PowerPoint</Application>
  <PresentationFormat>Apresentação na tela (4:3)</PresentationFormat>
  <Paragraphs>53</Paragraphs>
  <Slides>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Calibri</vt:lpstr>
      <vt:lpstr>Times New Roman</vt:lpstr>
      <vt:lpstr>Verdana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Unifesp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Arantes</dc:creator>
  <cp:lastModifiedBy>ROSENIRA SERPA DA CRUZ</cp:lastModifiedBy>
  <cp:revision>46</cp:revision>
  <dcterms:created xsi:type="dcterms:W3CDTF">2017-04-26T11:50:38Z</dcterms:created>
  <dcterms:modified xsi:type="dcterms:W3CDTF">2022-10-14T17:54:12Z</dcterms:modified>
</cp:coreProperties>
</file>